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63" r:id="rId10"/>
    <p:sldId id="264" r:id="rId11"/>
    <p:sldId id="265" r:id="rId12"/>
    <p:sldId id="274" r:id="rId13"/>
    <p:sldId id="266" r:id="rId14"/>
    <p:sldId id="267" r:id="rId15"/>
    <p:sldId id="273" r:id="rId16"/>
    <p:sldId id="269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min Fay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01"/>
    <p:restoredTop sz="92818"/>
  </p:normalViewPr>
  <p:slideViewPr>
    <p:cSldViewPr snapToGrid="0" snapToObjects="1" showGuides="1">
      <p:cViewPr varScale="1">
        <p:scale>
          <a:sx n="82" d="100"/>
          <a:sy n="82" d="100"/>
        </p:scale>
        <p:origin x="184" y="6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22:25:35.688" idx="1">
    <p:pos x="6000" y="0"/>
    <p:text>bkl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838125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Jay introduces us</a:t>
            </a:r>
          </a:p>
        </p:txBody>
      </p:sp>
    </p:spTree>
    <p:extLst>
      <p:ext uri="{BB962C8B-B14F-4D97-AF65-F5344CB8AC3E}">
        <p14:creationId xmlns:p14="http://schemas.microsoft.com/office/powerpoint/2010/main" val="584904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Kamin Goes, jay next</a:t>
            </a:r>
          </a:p>
        </p:txBody>
      </p:sp>
    </p:spTree>
    <p:extLst>
      <p:ext uri="{BB962C8B-B14F-4D97-AF65-F5344CB8AC3E}">
        <p14:creationId xmlns:p14="http://schemas.microsoft.com/office/powerpoint/2010/main" val="2043058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Jay goes, Ethan next</a:t>
            </a:r>
          </a:p>
        </p:txBody>
      </p:sp>
    </p:spTree>
    <p:extLst>
      <p:ext uri="{BB962C8B-B14F-4D97-AF65-F5344CB8AC3E}">
        <p14:creationId xmlns:p14="http://schemas.microsoft.com/office/powerpoint/2010/main" val="1566059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Jay goes, Ethan next</a:t>
            </a:r>
          </a:p>
        </p:txBody>
      </p:sp>
    </p:spTree>
    <p:extLst>
      <p:ext uri="{BB962C8B-B14F-4D97-AF65-F5344CB8AC3E}">
        <p14:creationId xmlns:p14="http://schemas.microsoft.com/office/powerpoint/2010/main" val="448335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Ethan Goes, Celine next</a:t>
            </a:r>
          </a:p>
        </p:txBody>
      </p:sp>
    </p:spTree>
    <p:extLst>
      <p:ext uri="{BB962C8B-B14F-4D97-AF65-F5344CB8AC3E}">
        <p14:creationId xmlns:p14="http://schemas.microsoft.com/office/powerpoint/2010/main" val="1209749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Celine goes, Jay next</a:t>
            </a:r>
          </a:p>
        </p:txBody>
      </p:sp>
    </p:spTree>
    <p:extLst>
      <p:ext uri="{BB962C8B-B14F-4D97-AF65-F5344CB8AC3E}">
        <p14:creationId xmlns:p14="http://schemas.microsoft.com/office/powerpoint/2010/main" val="2039101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Celine goes, Jay next</a:t>
            </a:r>
          </a:p>
        </p:txBody>
      </p:sp>
    </p:spTree>
    <p:extLst>
      <p:ext uri="{BB962C8B-B14F-4D97-AF65-F5344CB8AC3E}">
        <p14:creationId xmlns:p14="http://schemas.microsoft.com/office/powerpoint/2010/main" val="865130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741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Kamin goes, Celine next</a:t>
            </a:r>
          </a:p>
        </p:txBody>
      </p:sp>
    </p:spTree>
    <p:extLst>
      <p:ext uri="{BB962C8B-B14F-4D97-AF65-F5344CB8AC3E}">
        <p14:creationId xmlns:p14="http://schemas.microsoft.com/office/powerpoint/2010/main" val="1458623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Celine Now, Kev next</a:t>
            </a:r>
          </a:p>
        </p:txBody>
      </p:sp>
    </p:spTree>
    <p:extLst>
      <p:ext uri="{BB962C8B-B14F-4D97-AF65-F5344CB8AC3E}">
        <p14:creationId xmlns:p14="http://schemas.microsoft.com/office/powerpoint/2010/main" val="1563384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Kev now, </a:t>
            </a:r>
            <a:r>
              <a:rPr lang="en" dirty="0" smtClean="0"/>
              <a:t>Eth</a:t>
            </a:r>
            <a:r>
              <a:rPr lang="en-US" dirty="0" smtClean="0"/>
              <a:t>an</a:t>
            </a:r>
            <a:r>
              <a:rPr lang="en" dirty="0" smtClean="0"/>
              <a:t> </a:t>
            </a:r>
            <a:r>
              <a:rPr lang="en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340567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Eth</a:t>
            </a:r>
            <a:r>
              <a:rPr lang="en-US" dirty="0" smtClean="0"/>
              <a:t>a</a:t>
            </a:r>
            <a:r>
              <a:rPr lang="en" dirty="0" smtClean="0"/>
              <a:t>n </a:t>
            </a:r>
            <a:r>
              <a:rPr lang="en" dirty="0"/>
              <a:t>now, Jay next</a:t>
            </a:r>
          </a:p>
        </p:txBody>
      </p:sp>
    </p:spTree>
    <p:extLst>
      <p:ext uri="{BB962C8B-B14F-4D97-AF65-F5344CB8AC3E}">
        <p14:creationId xmlns:p14="http://schemas.microsoft.com/office/powerpoint/2010/main" val="1674242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Jay now, Kev next</a:t>
            </a:r>
          </a:p>
        </p:txBody>
      </p:sp>
    </p:spTree>
    <p:extLst>
      <p:ext uri="{BB962C8B-B14F-4D97-AF65-F5344CB8AC3E}">
        <p14:creationId xmlns:p14="http://schemas.microsoft.com/office/powerpoint/2010/main" val="507504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Going into demos, Kev is up first</a:t>
            </a:r>
          </a:p>
        </p:txBody>
      </p:sp>
    </p:spTree>
    <p:extLst>
      <p:ext uri="{BB962C8B-B14F-4D97-AF65-F5344CB8AC3E}">
        <p14:creationId xmlns:p14="http://schemas.microsoft.com/office/powerpoint/2010/main" val="1967896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Going into demos, Kev is up first</a:t>
            </a:r>
          </a:p>
        </p:txBody>
      </p:sp>
    </p:spTree>
    <p:extLst>
      <p:ext uri="{BB962C8B-B14F-4D97-AF65-F5344CB8AC3E}">
        <p14:creationId xmlns:p14="http://schemas.microsoft.com/office/powerpoint/2010/main" val="1479235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Kev Goes, </a:t>
            </a:r>
            <a:r>
              <a:rPr lang="en" dirty="0" err="1"/>
              <a:t>kamin</a:t>
            </a:r>
            <a:r>
              <a:rPr lang="en" dirty="0"/>
              <a:t> </a:t>
            </a:r>
            <a:r>
              <a:rPr lang="en" dirty="0" smtClean="0"/>
              <a:t>next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8391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C2EB">
            <a:alpha val="14229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8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9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0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11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2.png"/><Relationship Id="rId1" Type="http://schemas.microsoft.com/office/2007/relationships/media" Target="../media/media7.mov"/><Relationship Id="rId2" Type="http://schemas.openxmlformats.org/officeDocument/2006/relationships/video" Target="../media/media7.mov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solidFill>
                  <a:srgbClr val="1C4587"/>
                </a:solidFill>
              </a:rPr>
              <a:t>Jump Rope City</a:t>
            </a:r>
          </a:p>
          <a:p>
            <a:pPr lvl="0" algn="l">
              <a:spcBef>
                <a:spcPts val="0"/>
              </a:spcBef>
              <a:buNone/>
            </a:pPr>
            <a:endParaRPr sz="4800">
              <a:solidFill>
                <a:srgbClr val="1C4587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53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1C4587"/>
                </a:solidFill>
              </a:rPr>
              <a:t>CS - 370</a:t>
            </a:r>
          </a:p>
          <a:p>
            <a:pPr lvl="0">
              <a:spcBef>
                <a:spcPts val="0"/>
              </a:spcBef>
              <a:buNone/>
            </a:pP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1C4587"/>
                </a:solidFill>
              </a:rPr>
              <a:t>Kamin Fay | Celine Fucci | Kevin Ho | Ethan McGowan | Jalen Pestillo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User Generated Mapping</a:t>
            </a:r>
          </a:p>
        </p:txBody>
      </p:sp>
      <p:pic>
        <p:nvPicPr>
          <p:cNvPr id="2" name="UG_Map_Graphic_Dem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1969" y="1102133"/>
            <a:ext cx="7000062" cy="3927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Angling System</a:t>
            </a:r>
          </a:p>
        </p:txBody>
      </p:sp>
      <p:pic>
        <p:nvPicPr>
          <p:cNvPr id="4" name="Angle_Dem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72936" y="1141628"/>
            <a:ext cx="3995151" cy="3889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Angling System</a:t>
            </a:r>
          </a:p>
        </p:txBody>
      </p:sp>
      <p:pic>
        <p:nvPicPr>
          <p:cNvPr id="5" name="MouseOver (1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6051" y="1127250"/>
            <a:ext cx="3751897" cy="390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8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Mouse Key Interaction</a:t>
            </a:r>
          </a:p>
        </p:txBody>
      </p:sp>
      <p:pic>
        <p:nvPicPr>
          <p:cNvPr id="2" name="Keyboard clicks 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8805" y="1195298"/>
            <a:ext cx="7413675" cy="3772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Animation Demo</a:t>
            </a:r>
          </a:p>
        </p:txBody>
      </p:sp>
      <p:pic>
        <p:nvPicPr>
          <p:cNvPr id="2" name="demo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2319" y="1118554"/>
            <a:ext cx="5732032" cy="38990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Animation Demo</a:t>
            </a:r>
          </a:p>
        </p:txBody>
      </p:sp>
      <p:pic>
        <p:nvPicPr>
          <p:cNvPr id="4" name="demo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949" y="1059929"/>
            <a:ext cx="5326102" cy="40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smtClean="0"/>
              <a:t>Questions? Comments?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3000" dirty="0" smtClean="0"/>
              <a:t>Thank You.</a:t>
            </a:r>
            <a:endParaRPr lang="en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System Intent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/>
              <a:t>To create a game that can be programmed by the user (You) and implemented on a randomly generated or user generated course developed by our team of developers.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Cycle Intent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11700" y="1054561"/>
            <a:ext cx="8520600" cy="384099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/>
              <a:t>The architectural spike contained features such as a jump rope layout and animations. Essentially: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A map was built containing ropes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Rectangles were used to depict animations and emulate user interaction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The angling system will calculate rope angles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Features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311700" y="1092726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b="1"/>
              <a:t>Jump Rope City Key Features:</a:t>
            </a:r>
          </a:p>
          <a:p>
            <a:pPr marL="457200" lvl="0" indent="-228600" rtl="0"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Random Generated Maps</a:t>
            </a:r>
          </a:p>
          <a:p>
            <a:pPr marL="457200" lvl="0" indent="-228600" rtl="0"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User Generated Maps</a:t>
            </a:r>
          </a:p>
          <a:p>
            <a:pPr marL="457200" lvl="0" indent="-228600" rtl="0"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User input detection</a:t>
            </a:r>
          </a:p>
          <a:p>
            <a:pPr marL="457200" lvl="0" indent="-228600" rtl="0"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Graphical response detection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307" y="1457439"/>
            <a:ext cx="3626970" cy="2328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Design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/>
              <a:t>The design of Jump Rope City is a playing field of random generated maps containing ropes. These ropes are randomly generated throughout the map for the player (You) to jump over them.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Plan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Create a standardized code layout, for easy sharing of code and resources.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Design and implement a graphical map editor.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Timer and scoring system for user generated maps, to allow for “training” and improvement.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Tweak movement options for the play.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Implement angling system for ropes and players.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 descr="pub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89" y="0"/>
            <a:ext cx="86910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Process/Tools/Standards</a:t>
            </a:r>
          </a:p>
        </p:txBody>
      </p:sp>
      <p:sp>
        <p:nvSpPr>
          <p:cNvPr id="4" name="Shape 155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42635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" sz="1600" dirty="0"/>
              <a:t>SDL2-2.0.5</a:t>
            </a:r>
          </a:p>
          <a:p>
            <a:pPr marL="514350" lvl="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" sz="1600" dirty="0"/>
              <a:t>SDL2_image-2.0.1</a:t>
            </a:r>
          </a:p>
          <a:p>
            <a:pPr marL="514350" lvl="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" sz="1600" dirty="0"/>
              <a:t>SDL2_mixer-2.0.1</a:t>
            </a:r>
          </a:p>
          <a:p>
            <a:pPr marL="514350" lvl="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" sz="1600" dirty="0" smtClean="0"/>
              <a:t>Slack</a:t>
            </a:r>
            <a:endParaRPr lang="en" sz="1600" dirty="0"/>
          </a:p>
          <a:p>
            <a:pPr marL="514350" lvl="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" sz="1600" dirty="0" smtClean="0"/>
              <a:t>GitHub</a:t>
            </a:r>
            <a:endParaRPr lang="en" sz="1600" dirty="0"/>
          </a:p>
        </p:txBody>
      </p:sp>
      <p:pic>
        <p:nvPicPr>
          <p:cNvPr id="5" name="Shape 156" descr="Sdl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261" y="1524971"/>
            <a:ext cx="2174175" cy="12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57" descr="Slac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774" y="1779077"/>
            <a:ext cx="2644526" cy="757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58" descr="github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9849" y="3175613"/>
            <a:ext cx="2895850" cy="10920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313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Basic Map Demo</a:t>
            </a:r>
          </a:p>
        </p:txBody>
      </p:sp>
      <p:pic>
        <p:nvPicPr>
          <p:cNvPr id="3" name="RG_Map_Text_Dem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2536" y="1120304"/>
            <a:ext cx="7495869" cy="3902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318</Words>
  <Application>Microsoft Macintosh PowerPoint</Application>
  <PresentationFormat>On-screen Show (16:9)</PresentationFormat>
  <Paragraphs>55</Paragraphs>
  <Slides>16</Slides>
  <Notes>16</Notes>
  <HiddenSlides>0</HiddenSlides>
  <MMClips>7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simple-light-2</vt:lpstr>
      <vt:lpstr>Jump Rope City </vt:lpstr>
      <vt:lpstr>System Intent</vt:lpstr>
      <vt:lpstr>Cycle Intent</vt:lpstr>
      <vt:lpstr>Features</vt:lpstr>
      <vt:lpstr>Design</vt:lpstr>
      <vt:lpstr>Plan</vt:lpstr>
      <vt:lpstr>PowerPoint Presentation</vt:lpstr>
      <vt:lpstr>Process/Tools/Standards</vt:lpstr>
      <vt:lpstr>Basic Map Demo</vt:lpstr>
      <vt:lpstr>User Generated Mapping</vt:lpstr>
      <vt:lpstr>Angling System</vt:lpstr>
      <vt:lpstr>Angling System</vt:lpstr>
      <vt:lpstr>Mouse Key Interaction</vt:lpstr>
      <vt:lpstr>Animation Demo</vt:lpstr>
      <vt:lpstr>Animation Demo</vt:lpstr>
      <vt:lpstr>PowerPoint Presentation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Jump Rope City </dc:title>
  <cp:lastModifiedBy>Microsoft Office User</cp:lastModifiedBy>
  <cp:revision>16</cp:revision>
  <dcterms:modified xsi:type="dcterms:W3CDTF">2017-02-13T14:54:20Z</dcterms:modified>
</cp:coreProperties>
</file>